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6" r:id="rId33"/>
    <p:sldId id="313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1" r:id="rId48"/>
    <p:sldId id="272" r:id="rId49"/>
    <p:sldId id="273" r:id="rId50"/>
    <p:sldId id="276" r:id="rId51"/>
    <p:sldId id="274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4.png"/><Relationship Id="rId7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239" y="986557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68" y="1005047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5047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403485" y="623975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72079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31" y="778260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AB52F-4C60-D17B-2EB7-7CC530215FFC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CE-B24F-1126-25ED-21203F0B4670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6512013" y="3555737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9591366" y="3555737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7E52615-3D5F-1182-A2D5-680C4810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57" y="404621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05FFA79-1334-587D-159D-4F6F9D4F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44" y="4046217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398" y="4310814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3756397" y="3972741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7B3289AB-C688-AE45-59EB-BECE402F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74" y="431081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89981A-3093-B1B8-DB36-4D52D3A240A9}"/>
              </a:ext>
            </a:extLst>
          </p:cNvPr>
          <p:cNvSpPr txBox="1"/>
          <p:nvPr/>
        </p:nvSpPr>
        <p:spPr>
          <a:xfrm>
            <a:off x="2048503" y="3941481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197010" y="4004999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" y="431081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D1966-0F22-716F-4BC5-9FCDF1E05452}"/>
              </a:ext>
            </a:extLst>
          </p:cNvPr>
          <p:cNvSpPr txBox="1"/>
          <p:nvPr/>
        </p:nvSpPr>
        <p:spPr>
          <a:xfrm>
            <a:off x="3822279" y="870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v3 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0EDD-3BDC-6421-3BF3-4F55A0FFB3A2}"/>
              </a:ext>
            </a:extLst>
          </p:cNvPr>
          <p:cNvSpPr txBox="1"/>
          <p:nvPr/>
        </p:nvSpPr>
        <p:spPr>
          <a:xfrm>
            <a:off x="6096000" y="870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c0</a:t>
            </a:r>
          </a:p>
        </p:txBody>
      </p:sp>
    </p:spTree>
    <p:extLst>
      <p:ext uri="{BB962C8B-B14F-4D97-AF65-F5344CB8AC3E}">
        <p14:creationId xmlns:p14="http://schemas.microsoft.com/office/powerpoint/2010/main" val="387836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5114</TotalTime>
  <Words>817</Words>
  <Application>Microsoft Office PowerPoint</Application>
  <PresentationFormat>Widescreen</PresentationFormat>
  <Paragraphs>197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89</cp:revision>
  <dcterms:created xsi:type="dcterms:W3CDTF">2022-05-19T15:06:45Z</dcterms:created>
  <dcterms:modified xsi:type="dcterms:W3CDTF">2022-11-02T18:19:40Z</dcterms:modified>
</cp:coreProperties>
</file>